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953E8-0ADA-4C60-90C8-3E80DDA03D65}" type="datetimeFigureOut">
              <a:rPr lang="en-US" smtClean="0"/>
              <a:pPr/>
              <a:t>04/04/18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3365-9611-4900-B918-1F1D7E1BD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Δημιουργία του </a:t>
            </a:r>
            <a:r>
              <a:rPr lang="el-GR" dirty="0" err="1" smtClean="0"/>
              <a:t>παιχνιδιού</a:t>
            </a:r>
            <a:r>
              <a:rPr lang="el-GR" dirty="0" smtClean="0"/>
              <a:t> </a:t>
            </a:r>
            <a:r>
              <a:rPr lang="en-US" dirty="0"/>
              <a:t>S</a:t>
            </a:r>
            <a:r>
              <a:rPr lang="en-US" dirty="0" smtClean="0"/>
              <a:t>pace </a:t>
            </a:r>
            <a:r>
              <a:rPr lang="en-US" dirty="0"/>
              <a:t>I</a:t>
            </a:r>
            <a:r>
              <a:rPr lang="en-US" dirty="0" smtClean="0"/>
              <a:t>nvaders </a:t>
            </a:r>
            <a:r>
              <a:rPr lang="el-GR" dirty="0" err="1" smtClean="0"/>
              <a:t>στο</a:t>
            </a:r>
            <a:r>
              <a:rPr lang="el-GR" dirty="0" smtClean="0"/>
              <a:t> </a:t>
            </a:r>
            <a:r>
              <a:rPr lang="en-US" dirty="0"/>
              <a:t>A</a:t>
            </a:r>
            <a:r>
              <a:rPr lang="en-US" dirty="0" smtClean="0"/>
              <a:t>pp </a:t>
            </a:r>
            <a:r>
              <a:rPr lang="en-US" dirty="0"/>
              <a:t>I</a:t>
            </a:r>
            <a:r>
              <a:rPr lang="en-US" dirty="0" smtClean="0"/>
              <a:t>nventor 2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6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l-GR" i="1" dirty="0" smtClean="0">
                <a:solidFill>
                  <a:schemeClr val="tx1"/>
                </a:solidFill>
              </a:rPr>
              <a:t>Κοζμά Δημήτριος </a:t>
            </a:r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l-GR" i="1" dirty="0" err="1" smtClean="0">
                <a:solidFill>
                  <a:schemeClr val="tx1"/>
                </a:solidFill>
              </a:rPr>
              <a:t>λίν</a:t>
            </a:r>
            <a:endParaRPr lang="el-GR" i="1" dirty="0" smtClean="0">
              <a:solidFill>
                <a:schemeClr val="tx1"/>
              </a:solidFill>
            </a:endParaRPr>
          </a:p>
          <a:p>
            <a:r>
              <a:rPr lang="el-GR" i="1" dirty="0" smtClean="0">
                <a:solidFill>
                  <a:schemeClr val="tx1"/>
                </a:solidFill>
              </a:rPr>
              <a:t>Α2 </a:t>
            </a:r>
            <a:r>
              <a:rPr lang="el-GR" i="1" dirty="0" err="1" smtClean="0">
                <a:solidFill>
                  <a:schemeClr val="tx1"/>
                </a:solidFill>
              </a:rPr>
              <a:t>Λυκείου</a:t>
            </a:r>
            <a:r>
              <a:rPr lang="el-GR" i="1" dirty="0" smtClean="0">
                <a:solidFill>
                  <a:schemeClr val="tx1"/>
                </a:solidFill>
              </a:rPr>
              <a:t> Πύλου</a:t>
            </a: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381000"/>
            <a:ext cx="792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ολοκληρώσουμε την εργασία μας ακολουθήσαμε τα παρακάτω βήματα</a:t>
            </a:r>
            <a:endParaRPr lang="en-US" dirty="0" smtClean="0"/>
          </a:p>
          <a:p>
            <a:endParaRPr lang="el-GR" dirty="0" smtClean="0"/>
          </a:p>
          <a:p>
            <a:pPr marL="342900" indent="-342900">
              <a:buAutoNum type="arabicPeriod"/>
            </a:pPr>
            <a:r>
              <a:rPr lang="el-GR" dirty="0" smtClean="0"/>
              <a:t>Βρήκαμε εικόνες στο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l-GR" dirty="0" smtClean="0"/>
              <a:t>και τις περικόψαμε στο </a:t>
            </a:r>
            <a:r>
              <a:rPr lang="en-US" dirty="0" smtClean="0"/>
              <a:t>Paint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l-GR" dirty="0" smtClean="0"/>
              <a:t>Τις εισάγαμε στο </a:t>
            </a:r>
            <a:r>
              <a:rPr lang="en-US" dirty="0" smtClean="0"/>
              <a:t>app inventor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l-GR" dirty="0" smtClean="0"/>
              <a:t>Βάλαμε τις παρακάτω εντολές</a:t>
            </a: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/>
            <a:endParaRPr lang="en-US" dirty="0" smtClean="0"/>
          </a:p>
        </p:txBody>
      </p:sp>
      <p:pic>
        <p:nvPicPr>
          <p:cNvPr id="2" name="Picture 1" descr="unna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828800"/>
            <a:ext cx="4267200" cy="4267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του παιχνιδιού μας</a:t>
            </a:r>
            <a:endParaRPr lang="en-US" dirty="0"/>
          </a:p>
        </p:txBody>
      </p:sp>
      <p:pic>
        <p:nvPicPr>
          <p:cNvPr id="4" name="3 - Θέση περιεχομένου" descr="Screenshot_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8162" y="1600200"/>
            <a:ext cx="6747675" cy="452596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περιβάλλον του παιχνιδιού μας</a:t>
            </a:r>
            <a:endParaRPr lang="en-US" dirty="0"/>
          </a:p>
        </p:txBody>
      </p:sp>
      <p:pic>
        <p:nvPicPr>
          <p:cNvPr id="4" name="3 - Θέση περιεχομένου" descr="Screenshot_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463" y="1600200"/>
            <a:ext cx="3087073" cy="452596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16</TotalTime>
  <Words>53</Words>
  <Application>Microsoft Macintosh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Θέμα του Office</vt:lpstr>
      <vt:lpstr>Δημιουργία του παιχνιδιού Space Invaders στο App Inventor 2</vt:lpstr>
      <vt:lpstr>PowerPoint Presentation</vt:lpstr>
      <vt:lpstr>Οι εντολές του παιχνιδιού μας</vt:lpstr>
      <vt:lpstr>Το περιβάλλον του παιχνιδιού μας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Δημιουργία του παιχνιδιού space invaders στο app inventor 2</dc:title>
  <dc:creator>Windows User</dc:creator>
  <cp:lastModifiedBy>Georgios Christodoulopoulos</cp:lastModifiedBy>
  <cp:revision>7</cp:revision>
  <dcterms:created xsi:type="dcterms:W3CDTF">2018-03-29T09:29:26Z</dcterms:created>
  <dcterms:modified xsi:type="dcterms:W3CDTF">2018-04-04T06:50:51Z</dcterms:modified>
</cp:coreProperties>
</file>